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8719800" cy="332819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806" y="-159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2025/7/19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5">
                <a:solidFill>
                  <a:schemeClr val="tx1">
                    <a:tint val="75000"/>
                  </a:schemeClr>
                </a:solidFill>
              </a:defRPr>
            </a:lvl1pPr>
          </a:lstStyle>
          <a:p>
            <a:fld id="{6EA5E53C-F900-4979-BDC4-92CE6C21A1C9}" type="datetimeFigureOut">
              <a:rPr lang="zh-CN" altLang="en-US" smtClean="0"/>
              <a:t>2025/7/19</a:t>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5">
                <a:solidFill>
                  <a:schemeClr val="tx1">
                    <a:tint val="75000"/>
                  </a:schemeClr>
                </a:solidFill>
              </a:defRPr>
            </a:lvl1pPr>
          </a:lstStyle>
          <a:p>
            <a:fld id="{55537C3B-0739-4EDE-9ABD-B9C254CA1D4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5770554"/>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6326179"/>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p>
          <a:p>
            <a:pPr algn="ctr" eaLnBrk="1" hangingPunct="1"/>
            <a:r>
              <a:rPr lang="zh-CN" altLang="en-US" sz="2300" dirty="0"/>
              <a:t>单位：</a:t>
            </a:r>
            <a:r>
              <a:rPr lang="en-US" altLang="zh-CN" sz="2300" dirty="0"/>
              <a:t>23</a:t>
            </a:r>
            <a:r>
              <a:rPr lang="zh-CN" altLang="en-US" sz="2300" dirty="0"/>
              <a:t>号宋体</a:t>
            </a:r>
            <a:r>
              <a:rPr lang="en-US" altLang="zh-CN" sz="2300" dirty="0"/>
              <a:t>|</a:t>
            </a:r>
            <a:r>
              <a:rPr lang="zh-CN" altLang="en-US" sz="2300" dirty="0"/>
              <a:t>（</a:t>
            </a:r>
            <a:r>
              <a:rPr lang="en-US" altLang="zh-CN" sz="2300" dirty="0"/>
              <a:t>work unit</a:t>
            </a:r>
            <a:r>
              <a:rPr lang="zh-CN" altLang="en-US" sz="2300" dirty="0"/>
              <a:t>：</a:t>
            </a:r>
            <a:r>
              <a:rPr lang="en-US" altLang="zh-CN" sz="2300" dirty="0"/>
              <a:t>23</a:t>
            </a:r>
            <a:r>
              <a:rPr lang="zh-CN" altLang="en-US" sz="2300" dirty="0"/>
              <a:t> </a:t>
            </a:r>
            <a:r>
              <a:rPr lang="en-US" altLang="zh-CN" sz="2300" dirty="0"/>
              <a:t>of word size, Arial  typeface</a:t>
            </a:r>
            <a:r>
              <a:rPr lang="zh-CN" altLang="en-US" sz="2300" dirty="0"/>
              <a:t>）</a:t>
            </a:r>
            <a:br>
              <a:rPr lang="en-US" altLang="zh-CN" sz="2300" dirty="0"/>
            </a:br>
            <a:r>
              <a:rPr lang="zh-CN" altLang="en-US" sz="2300" dirty="0"/>
              <a:t>作者：</a:t>
            </a:r>
            <a:r>
              <a:rPr lang="en-US" altLang="zh-CN" sz="2300" dirty="0"/>
              <a:t>23</a:t>
            </a:r>
            <a:r>
              <a:rPr lang="zh-CN" altLang="en-US" sz="2300" dirty="0"/>
              <a:t>号宋体</a:t>
            </a:r>
            <a:r>
              <a:rPr lang="en-US" altLang="zh-CN" sz="2300" dirty="0"/>
              <a:t>|</a:t>
            </a:r>
            <a:r>
              <a:rPr lang="zh-CN" altLang="en-US" sz="2300" dirty="0"/>
              <a:t>（</a:t>
            </a:r>
            <a:r>
              <a:rPr lang="en-US" altLang="zh-CN" sz="2300" dirty="0"/>
              <a:t>author </a:t>
            </a:r>
            <a:r>
              <a:rPr lang="zh-CN" altLang="en-US" sz="2300" dirty="0"/>
              <a:t>：</a:t>
            </a:r>
            <a:r>
              <a:rPr lang="en-US" altLang="zh-CN" sz="2300" dirty="0"/>
              <a:t>23</a:t>
            </a:r>
            <a:r>
              <a:rPr lang="zh-CN" altLang="en-US" sz="2300" dirty="0"/>
              <a:t> </a:t>
            </a:r>
            <a:r>
              <a:rPr lang="en-US" altLang="zh-CN" sz="2300" dirty="0"/>
              <a:t>of word size,</a:t>
            </a:r>
            <a:r>
              <a:rPr lang="zh-CN" altLang="en-US" sz="2300" dirty="0"/>
              <a:t> </a:t>
            </a:r>
            <a:r>
              <a:rPr lang="en-US" altLang="zh-CN" sz="2300" dirty="0"/>
              <a:t>Arial  typeface </a:t>
            </a:r>
            <a:r>
              <a:rPr lang="zh-CN" altLang="en-US" sz="2300" dirty="0"/>
              <a:t>）</a:t>
            </a:r>
            <a:endParaRPr lang="en-US" altLang="zh-CN" sz="2300" dirty="0"/>
          </a:p>
          <a:p>
            <a:pPr algn="ctr" eaLnBrk="1" hangingPunct="1"/>
            <a:endParaRPr lang="en-US" altLang="zh-CN" sz="2300" dirty="0"/>
          </a:p>
        </p:txBody>
      </p:sp>
      <p:sp>
        <p:nvSpPr>
          <p:cNvPr id="6" name="TextBox 11"/>
          <p:cNvSpPr txBox="1">
            <a:spLocks noChangeArrowheads="1"/>
          </p:cNvSpPr>
          <p:nvPr/>
        </p:nvSpPr>
        <p:spPr bwMode="auto">
          <a:xfrm>
            <a:off x="600075" y="9617066"/>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7225" y="9617066"/>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9859616"/>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a:t>结论</a:t>
            </a:r>
            <a:endParaRPr lang="en-US" altLang="zh-CN" sz="3000" b="1"/>
          </a:p>
          <a:p>
            <a:pPr eaLnBrk="1" hangingPunct="1"/>
            <a:r>
              <a:rPr lang="zh-CN" altLang="en-US" sz="320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p>
          <a:p>
            <a:pPr eaLnBrk="1" hangingPunct="1"/>
            <a:r>
              <a:rPr lang="zh-CN" altLang="en-US" sz="320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p>
          <a:p>
            <a:pPr eaLnBrk="1" hangingPunct="1"/>
            <a:endParaRPr lang="en-US" altLang="zh-CN" sz="3200"/>
          </a:p>
        </p:txBody>
      </p:sp>
      <p:pic>
        <p:nvPicPr>
          <p:cNvPr id="3" name="图片 2" descr="C:/Users/Administrator/Desktop/1750057712339420210.jpg1750057712339420210"/>
          <p:cNvPicPr>
            <a:picLocks noChangeAspect="1"/>
          </p:cNvPicPr>
          <p:nvPr/>
        </p:nvPicPr>
        <p:blipFill>
          <a:blip r:embed="rId4"/>
          <a:srcRect t="3205" b="3205"/>
          <a:stretch>
            <a:fillRect/>
          </a:stretch>
        </p:blipFill>
        <p:spPr>
          <a:xfrm>
            <a:off x="-60326" y="0"/>
            <a:ext cx="18780125" cy="5213342"/>
          </a:xfrm>
          <a:prstGeom prst="rect">
            <a:avLst/>
          </a:prstGeom>
        </p:spPr>
      </p:pic>
    </p:spTree>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1063</Words>
  <Application>Microsoft Office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等线 Light</vt:lpstr>
      <vt:lpstr>黑体</vt:lpstr>
      <vt:lpstr>Arial</vt:lpstr>
      <vt:lpstr>Calibri</vt:lpstr>
      <vt:lpstr>Calibri Light</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Mr.Telephone</cp:lastModifiedBy>
  <cp:revision>7</cp:revision>
  <dcterms:created xsi:type="dcterms:W3CDTF">2022-08-22T02:26:00Z</dcterms:created>
  <dcterms:modified xsi:type="dcterms:W3CDTF">2025-07-19T09:51:04Z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1D253E12465F40BF93613A94F1A73CB9_13</vt:lpwstr>
  </property>
  <property fmtid="{D5CDD505-2E9C-101B-9397-08002B2CF9AE}" pid="3" name="KSOProductBuildVer">
    <vt:lpwstr>2052-12.1.0.21915</vt:lpwstr>
  </property>
</Properties>
</file>